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5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7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82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44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7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1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3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8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2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9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C5D79-2E3B-4B11-AC60-D20ADA48D085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C2C9E-84F8-4C8A-B86B-9520B1B3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3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06705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latin typeface="Agency FB" pitchFamily="34" charset="0"/>
              </a:rPr>
              <a:t>"Sultan </a:t>
            </a:r>
            <a:r>
              <a:rPr lang="en-US" b="1" dirty="0" err="1">
                <a:latin typeface="Agency FB" pitchFamily="34" charset="0"/>
              </a:rPr>
              <a:t>Iltutmish</a:t>
            </a:r>
            <a:r>
              <a:rPr lang="en-US" b="1" dirty="0">
                <a:latin typeface="Agency FB" pitchFamily="34" charset="0"/>
              </a:rPr>
              <a:t>: The Slave Ruler Who Ascended to Power"</a:t>
            </a:r>
            <a:br>
              <a:rPr lang="en-US" b="1" dirty="0">
                <a:latin typeface="Agency FB" pitchFamily="34" charset="0"/>
              </a:rPr>
            </a:br>
            <a:r>
              <a:rPr lang="en-US" sz="3600" i="1" dirty="0" smtClean="0">
                <a:latin typeface="+mj-lt"/>
              </a:rPr>
              <a:t>An </a:t>
            </a:r>
            <a:r>
              <a:rPr lang="en-US" sz="3600" i="1" dirty="0">
                <a:latin typeface="+mj-lt"/>
              </a:rPr>
              <a:t>In-depth Look at the Life and Achievements of </a:t>
            </a:r>
            <a:r>
              <a:rPr lang="en-US" sz="3600" i="1" dirty="0" err="1">
                <a:latin typeface="+mj-lt"/>
              </a:rPr>
              <a:t>Iltutmish</a:t>
            </a:r>
            <a:r>
              <a:rPr lang="en-US" i="1" dirty="0"/>
              <a:t/>
            </a:r>
            <a:br>
              <a:rPr lang="en-US" i="1" dirty="0"/>
            </a:b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848600" cy="17526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Agency FB" pitchFamily="34" charset="0"/>
              </a:rPr>
              <a:t>Dr</a:t>
            </a:r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gency FB" pitchFamily="34" charset="0"/>
              </a:rPr>
              <a:t>Sahidujjaman</a:t>
            </a:r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 Khan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Assistant Professor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Department of History</a:t>
            </a:r>
          </a:p>
          <a:p>
            <a:r>
              <a:rPr lang="en-US" b="1" dirty="0" err="1" smtClean="0">
                <a:solidFill>
                  <a:schemeClr val="tx1"/>
                </a:solidFill>
                <a:latin typeface="Agency FB" pitchFamily="34" charset="0"/>
              </a:rPr>
              <a:t>Tarakeswar</a:t>
            </a:r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 Degree College</a:t>
            </a:r>
            <a:endParaRPr lang="en-US" b="1" dirty="0">
              <a:solidFill>
                <a:schemeClr val="tx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98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Introduction </a:t>
            </a:r>
            <a:r>
              <a:rPr lang="en-US" dirty="0"/>
              <a:t>to Sultan </a:t>
            </a:r>
            <a:r>
              <a:rPr lang="en-US" dirty="0" err="1"/>
              <a:t>Iltutmish</a:t>
            </a:r>
            <a:endParaRPr lang="en-US" dirty="0"/>
          </a:p>
          <a:p>
            <a:pPr lvl="1"/>
            <a:r>
              <a:rPr lang="en-US" dirty="0" err="1"/>
              <a:t>Iltutmish</a:t>
            </a:r>
            <a:r>
              <a:rPr lang="en-US" dirty="0"/>
              <a:t> (r. 1211-1236): The third ruler of the Delhi Sultanate</a:t>
            </a:r>
          </a:p>
          <a:p>
            <a:r>
              <a:rPr lang="en-US" dirty="0"/>
              <a:t>Early Life and Rise to Power</a:t>
            </a:r>
          </a:p>
          <a:p>
            <a:pPr lvl="1"/>
            <a:r>
              <a:rPr lang="en-US" dirty="0"/>
              <a:t>His slave origin and how he rose through the ranks</a:t>
            </a:r>
          </a:p>
          <a:p>
            <a:pPr lvl="1"/>
            <a:r>
              <a:rPr lang="en-US" dirty="0"/>
              <a:t>Becoming a trusted lieutenant of </a:t>
            </a:r>
            <a:r>
              <a:rPr lang="en-US" dirty="0" err="1"/>
              <a:t>Qutb</a:t>
            </a:r>
            <a:r>
              <a:rPr lang="en-US" dirty="0"/>
              <a:t>-</a:t>
            </a:r>
            <a:r>
              <a:rPr lang="en-US" dirty="0" err="1"/>
              <a:t>ud</a:t>
            </a:r>
            <a:r>
              <a:rPr lang="en-US" dirty="0"/>
              <a:t>-din </a:t>
            </a:r>
            <a:r>
              <a:rPr lang="en-US" dirty="0" err="1"/>
              <a:t>Aibak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22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Consolidation of Power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Challenges </a:t>
            </a:r>
            <a:r>
              <a:rPr lang="en-US" dirty="0"/>
              <a:t>Upon Ascension</a:t>
            </a:r>
          </a:p>
          <a:p>
            <a:pPr lvl="1"/>
            <a:r>
              <a:rPr lang="en-US" dirty="0"/>
              <a:t>Factional disputes within the kingdom</a:t>
            </a:r>
          </a:p>
          <a:p>
            <a:pPr lvl="1"/>
            <a:r>
              <a:rPr lang="en-US" dirty="0"/>
              <a:t>External threats from the </a:t>
            </a:r>
            <a:r>
              <a:rPr lang="en-US" dirty="0" err="1"/>
              <a:t>Khilji</a:t>
            </a:r>
            <a:r>
              <a:rPr lang="en-US" dirty="0"/>
              <a:t> and </a:t>
            </a:r>
            <a:r>
              <a:rPr lang="en-US" dirty="0" err="1"/>
              <a:t>Ghorid</a:t>
            </a:r>
            <a:r>
              <a:rPr lang="en-US" dirty="0"/>
              <a:t> dynasties</a:t>
            </a:r>
          </a:p>
          <a:p>
            <a:r>
              <a:rPr lang="en-US" dirty="0"/>
              <a:t>Strategies for Consolidation</a:t>
            </a:r>
          </a:p>
          <a:p>
            <a:pPr lvl="1"/>
            <a:r>
              <a:rPr lang="en-US" dirty="0"/>
              <a:t>Diplomacy, alliances, and military campaigns</a:t>
            </a:r>
          </a:p>
          <a:p>
            <a:pPr lvl="1"/>
            <a:r>
              <a:rPr lang="en-US" dirty="0"/>
              <a:t>Establishing control over a vast empire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90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Administrative Reforms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Introduction </a:t>
            </a:r>
            <a:r>
              <a:rPr lang="en-US" dirty="0"/>
              <a:t>to </a:t>
            </a:r>
            <a:r>
              <a:rPr lang="en-US" dirty="0" err="1"/>
              <a:t>Iltutmish's</a:t>
            </a:r>
            <a:r>
              <a:rPr lang="en-US" dirty="0"/>
              <a:t> Administrative Reforms</a:t>
            </a:r>
          </a:p>
          <a:p>
            <a:pPr lvl="1"/>
            <a:r>
              <a:rPr lang="en-US" dirty="0" err="1"/>
              <a:t>Iqta</a:t>
            </a:r>
            <a:r>
              <a:rPr lang="en-US" dirty="0"/>
              <a:t> system and decentralization</a:t>
            </a:r>
          </a:p>
          <a:p>
            <a:pPr lvl="1"/>
            <a:r>
              <a:rPr lang="en-US" dirty="0"/>
              <a:t>Introduction of a new silver coin, the Tanka</a:t>
            </a:r>
          </a:p>
          <a:p>
            <a:r>
              <a:rPr lang="en-US" dirty="0"/>
              <a:t>Legal and Justice Reforms</a:t>
            </a:r>
          </a:p>
          <a:p>
            <a:pPr lvl="1"/>
            <a:r>
              <a:rPr lang="en-US" dirty="0"/>
              <a:t>Establishment of the </a:t>
            </a:r>
            <a:r>
              <a:rPr lang="en-US" dirty="0" err="1"/>
              <a:t>Diwan</a:t>
            </a:r>
            <a:r>
              <a:rPr lang="en-US" dirty="0"/>
              <a:t>-i-</a:t>
            </a:r>
            <a:r>
              <a:rPr lang="en-US" dirty="0" err="1"/>
              <a:t>Insha</a:t>
            </a:r>
            <a:r>
              <a:rPr lang="en-US" dirty="0"/>
              <a:t> (Department of Public Correspondence)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Qazi-ul-Quzaat</a:t>
            </a:r>
            <a:r>
              <a:rPr lang="en-US" dirty="0"/>
              <a:t> and his role in maintaining law and order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228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Architectural Legacy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Iltutmish's</a:t>
            </a:r>
            <a:r>
              <a:rPr lang="en-US" dirty="0" smtClean="0"/>
              <a:t> </a:t>
            </a:r>
            <a:r>
              <a:rPr lang="en-US" dirty="0"/>
              <a:t>Contribution to Architecture</a:t>
            </a:r>
          </a:p>
          <a:p>
            <a:pPr lvl="1"/>
            <a:r>
              <a:rPr lang="en-US" dirty="0"/>
              <a:t>The construction of the </a:t>
            </a:r>
            <a:r>
              <a:rPr lang="en-US" dirty="0" err="1"/>
              <a:t>Qutb</a:t>
            </a:r>
            <a:r>
              <a:rPr lang="en-US" dirty="0"/>
              <a:t> </a:t>
            </a:r>
            <a:r>
              <a:rPr lang="en-US" dirty="0" err="1"/>
              <a:t>Minar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Quwwat</a:t>
            </a:r>
            <a:r>
              <a:rPr lang="en-US" dirty="0"/>
              <a:t>-</a:t>
            </a:r>
            <a:r>
              <a:rPr lang="en-US" dirty="0" err="1"/>
              <a:t>ul</a:t>
            </a:r>
            <a:r>
              <a:rPr lang="en-US" dirty="0"/>
              <a:t>-Islam Mosque and Alai </a:t>
            </a:r>
            <a:r>
              <a:rPr lang="en-US" dirty="0" err="1"/>
              <a:t>Darwaza</a:t>
            </a:r>
            <a:endParaRPr lang="en-US" dirty="0"/>
          </a:p>
          <a:p>
            <a:r>
              <a:rPr lang="en-US" dirty="0"/>
              <a:t>Influence on Future Architectural Styles</a:t>
            </a:r>
          </a:p>
          <a:p>
            <a:pPr lvl="1"/>
            <a:r>
              <a:rPr lang="en-US" dirty="0"/>
              <a:t>The Indo-Islamic architectural style</a:t>
            </a:r>
          </a:p>
          <a:p>
            <a:pPr lvl="1"/>
            <a:r>
              <a:rPr lang="en-US" dirty="0"/>
              <a:t>Preservation of Hindu and Jain elements in architecture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433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Relations with the Caliphate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Iltutmish's</a:t>
            </a:r>
            <a:r>
              <a:rPr lang="en-US" dirty="0" smtClean="0"/>
              <a:t> </a:t>
            </a:r>
            <a:r>
              <a:rPr lang="en-US" dirty="0"/>
              <a:t>Recognition of the Caliph</a:t>
            </a:r>
          </a:p>
          <a:p>
            <a:pPr lvl="1"/>
            <a:r>
              <a:rPr lang="en-US" dirty="0"/>
              <a:t>His formal recognition of the Caliph of Abbasid in Baghdad</a:t>
            </a:r>
          </a:p>
          <a:p>
            <a:r>
              <a:rPr lang="en-US" dirty="0"/>
              <a:t>Strengthening Diplomatic Ties</a:t>
            </a:r>
          </a:p>
          <a:p>
            <a:pPr lvl="1"/>
            <a:r>
              <a:rPr lang="en-US" dirty="0"/>
              <a:t>How this recognition bolstered his legitimacy and political alliances</a:t>
            </a:r>
          </a:p>
          <a:p>
            <a:r>
              <a:rPr lang="en-US" dirty="0"/>
              <a:t>The Title of "Sultan" and Its Implications</a:t>
            </a:r>
          </a:p>
          <a:p>
            <a:pPr lvl="1"/>
            <a:r>
              <a:rPr lang="en-US" dirty="0" err="1"/>
              <a:t>Iltutmish's</a:t>
            </a:r>
            <a:r>
              <a:rPr lang="en-US" dirty="0"/>
              <a:t> assertion of his own sovereignty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07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Legacy and Impact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Enduring Legacy of Sultan </a:t>
            </a:r>
            <a:r>
              <a:rPr lang="en-US" dirty="0" err="1"/>
              <a:t>Iltutmish</a:t>
            </a:r>
            <a:endParaRPr lang="en-US" dirty="0"/>
          </a:p>
          <a:p>
            <a:pPr lvl="1"/>
            <a:r>
              <a:rPr lang="en-US" dirty="0"/>
              <a:t>Successful consolidation of the Delhi Sultanate</a:t>
            </a:r>
          </a:p>
          <a:p>
            <a:pPr lvl="1"/>
            <a:r>
              <a:rPr lang="en-US" dirty="0"/>
              <a:t>Administrative and architectural contributions</a:t>
            </a:r>
          </a:p>
          <a:p>
            <a:r>
              <a:rPr lang="en-US" dirty="0" err="1"/>
              <a:t>Iltutmish's</a:t>
            </a:r>
            <a:r>
              <a:rPr lang="en-US" dirty="0"/>
              <a:t> Influence on Future Rulers</a:t>
            </a:r>
          </a:p>
          <a:p>
            <a:pPr lvl="1"/>
            <a:r>
              <a:rPr lang="en-US" dirty="0"/>
              <a:t>How his reign set the tone for subsequent sultans</a:t>
            </a:r>
          </a:p>
          <a:p>
            <a:pPr lvl="1"/>
            <a:r>
              <a:rPr lang="en-US" dirty="0"/>
              <a:t>The beginning of a line of strong sultans in Delhi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52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Conclusion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Summarizing </a:t>
            </a:r>
            <a:r>
              <a:rPr lang="en-US" dirty="0"/>
              <a:t>Key Points</a:t>
            </a:r>
          </a:p>
          <a:p>
            <a:pPr lvl="1"/>
            <a:r>
              <a:rPr lang="en-US" dirty="0"/>
              <a:t>Recap of </a:t>
            </a:r>
            <a:r>
              <a:rPr lang="en-US" dirty="0" err="1"/>
              <a:t>Iltutmish's</a:t>
            </a:r>
            <a:r>
              <a:rPr lang="en-US" dirty="0"/>
              <a:t> life, rule, and contributions</a:t>
            </a:r>
          </a:p>
          <a:p>
            <a:r>
              <a:rPr lang="en-US" dirty="0"/>
              <a:t>Sultan </a:t>
            </a:r>
            <a:r>
              <a:rPr lang="en-US" dirty="0" err="1"/>
              <a:t>Iltutmish's</a:t>
            </a:r>
            <a:r>
              <a:rPr lang="en-US" dirty="0"/>
              <a:t> Historical Significance</a:t>
            </a:r>
          </a:p>
          <a:p>
            <a:pPr lvl="1"/>
            <a:r>
              <a:rPr lang="en-US" dirty="0"/>
              <a:t>His pivotal role in shaping the Delhi Sultanate</a:t>
            </a:r>
          </a:p>
          <a:p>
            <a:r>
              <a:rPr lang="en-US" dirty="0"/>
              <a:t>Thank You and Questions</a:t>
            </a:r>
          </a:p>
          <a:p>
            <a:pPr lvl="1"/>
            <a:r>
              <a:rPr lang="en-US" dirty="0"/>
              <a:t>Encourage questions and discussion from the audience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568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303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"Sultan Iltutmish: The Slave Ruler Who Ascended to Power" An In-depth Look at the Life and Achievements of Iltutmish </vt:lpstr>
      <vt:lpstr>Introduction </vt:lpstr>
      <vt:lpstr>Consolidation of Power </vt:lpstr>
      <vt:lpstr>Administrative Reforms </vt:lpstr>
      <vt:lpstr>Architectural Legacy </vt:lpstr>
      <vt:lpstr>Relations with the Caliphate </vt:lpstr>
      <vt:lpstr>Legacy and Impact 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"Sultan Iltutmish: The Slave Ruler Who Ascended to Power" An In-depth Look at the Life and Achievements of Iltutmish </dc:title>
  <dc:creator>User</dc:creator>
  <cp:lastModifiedBy>User</cp:lastModifiedBy>
  <cp:revision>3</cp:revision>
  <dcterms:created xsi:type="dcterms:W3CDTF">2023-10-31T12:18:48Z</dcterms:created>
  <dcterms:modified xsi:type="dcterms:W3CDTF">2023-10-31T12:26:32Z</dcterms:modified>
</cp:coreProperties>
</file>